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21" d="100"/>
          <a:sy n="12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35710" y="1594086"/>
            <a:ext cx="4153812" cy="426580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15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400" b="1" dirty="0" smtClean="0">
                <a:solidFill>
                  <a:schemeClr val="bg1"/>
                </a:solidFill>
              </a:rPr>
              <a:t>push</a:t>
            </a:r>
            <a:r>
              <a:rPr lang="ru-RU" sz="1400" b="1" dirty="0" smtClean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/>
              <a:t>App Store                 Google Play                    RuStore   </a:t>
            </a:r>
            <a:endParaRPr lang="ru-RU" sz="1200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Сообщить о БПЛА в службу 112</a:t>
            </a: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287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TeplyakovaVV</cp:lastModifiedBy>
  <cp:revision>19</cp:revision>
  <dcterms:created xsi:type="dcterms:W3CDTF">2024-02-27T09:09:13Z</dcterms:created>
  <dcterms:modified xsi:type="dcterms:W3CDTF">2024-10-11T08:16:53Z</dcterms:modified>
</cp:coreProperties>
</file>